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72" r:id="rId1"/>
  </p:sldMasterIdLst>
  <p:sldIdLst>
    <p:sldId id="256" r:id="rId2"/>
  </p:sldIdLst>
  <p:sldSz cx="30275213" cy="42803763"/>
  <p:notesSz cx="6858000" cy="9144000"/>
  <p:embeddedFontLst>
    <p:embeddedFont>
      <p:font typeface="Calibri" panose="020F0502020204030204" pitchFamily="34" charset="0"/>
      <p:regular r:id="rId3"/>
      <p:bold r:id="rId4"/>
      <p:italic r:id="rId5"/>
      <p:boldItalic r:id="rId6"/>
    </p:embeddedFont>
    <p:embeddedFont>
      <p:font typeface="Calibri Light" panose="020F0302020204030204" pitchFamily="34" charset="0"/>
      <p:regular r:id="rId7"/>
      <p:italic r:id="rId8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1ABAA"/>
    <a:srgbClr val="33CCCC"/>
    <a:srgbClr val="00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>
        <p:scale>
          <a:sx n="25" d="100"/>
          <a:sy n="25" d="100"/>
        </p:scale>
        <p:origin x="1397" y="-5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6.fntdata"/><Relationship Id="rId3" Type="http://schemas.openxmlformats.org/officeDocument/2006/relationships/font" Target="fonts/font1.fntdata"/><Relationship Id="rId7" Type="http://schemas.openxmlformats.org/officeDocument/2006/relationships/font" Target="fonts/font5.fntdata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4.fntdata"/><Relationship Id="rId11" Type="http://schemas.openxmlformats.org/officeDocument/2006/relationships/theme" Target="theme/theme1.xml"/><Relationship Id="rId5" Type="http://schemas.openxmlformats.org/officeDocument/2006/relationships/font" Target="fonts/font3.fntdata"/><Relationship Id="rId10" Type="http://schemas.openxmlformats.org/officeDocument/2006/relationships/viewProps" Target="viewProps.xml"/><Relationship Id="rId4" Type="http://schemas.openxmlformats.org/officeDocument/2006/relationships/font" Target="fonts/font2.fntdata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70641" y="7005156"/>
            <a:ext cx="25733931" cy="14902051"/>
          </a:xfrm>
        </p:spPr>
        <p:txBody>
          <a:bodyPr anchor="b"/>
          <a:lstStyle>
            <a:lvl1pPr algn="ctr">
              <a:defRPr sz="19865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784402" y="22481887"/>
            <a:ext cx="22706410" cy="10334331"/>
          </a:xfrm>
        </p:spPr>
        <p:txBody>
          <a:bodyPr/>
          <a:lstStyle>
            <a:lvl1pPr marL="0" indent="0" algn="ctr">
              <a:buNone/>
              <a:defRPr sz="7946"/>
            </a:lvl1pPr>
            <a:lvl2pPr marL="1513743" indent="0" algn="ctr">
              <a:buNone/>
              <a:defRPr sz="6622"/>
            </a:lvl2pPr>
            <a:lvl3pPr marL="3027487" indent="0" algn="ctr">
              <a:buNone/>
              <a:defRPr sz="5960"/>
            </a:lvl3pPr>
            <a:lvl4pPr marL="4541230" indent="0" algn="ctr">
              <a:buNone/>
              <a:defRPr sz="5297"/>
            </a:lvl4pPr>
            <a:lvl5pPr marL="6054974" indent="0" algn="ctr">
              <a:buNone/>
              <a:defRPr sz="5297"/>
            </a:lvl5pPr>
            <a:lvl6pPr marL="7568717" indent="0" algn="ctr">
              <a:buNone/>
              <a:defRPr sz="5297"/>
            </a:lvl6pPr>
            <a:lvl7pPr marL="9082461" indent="0" algn="ctr">
              <a:buNone/>
              <a:defRPr sz="5297"/>
            </a:lvl7pPr>
            <a:lvl8pPr marL="10596204" indent="0" algn="ctr">
              <a:buNone/>
              <a:defRPr sz="5297"/>
            </a:lvl8pPr>
            <a:lvl9pPr marL="12109948" indent="0" algn="ctr">
              <a:buNone/>
              <a:defRPr sz="5297"/>
            </a:lvl9pPr>
          </a:lstStyle>
          <a:p>
            <a:r>
              <a:rPr lang="pl-PL"/>
              <a:t>Kliknij, aby edytować styl wzorca podtytułu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12B5CC-D824-426E-9CE4-2B646EBA85EB}" type="datetimeFigureOut">
              <a:rPr lang="pl-PL" smtClean="0"/>
              <a:t>28.05.2023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6C993-14C2-4682-BFD4-23D170FD180E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7092972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12B5CC-D824-426E-9CE4-2B646EBA85EB}" type="datetimeFigureOut">
              <a:rPr lang="pl-PL" smtClean="0"/>
              <a:t>28.05.2023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6C993-14C2-4682-BFD4-23D170FD180E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453208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1665701" y="2278904"/>
            <a:ext cx="6528093" cy="36274211"/>
          </a:xfrm>
        </p:spPr>
        <p:txBody>
          <a:bodyPr vert="eaVert"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081423" y="2278904"/>
            <a:ext cx="19205838" cy="36274211"/>
          </a:xfrm>
        </p:spPr>
        <p:txBody>
          <a:bodyPr vert="eaVert"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12B5CC-D824-426E-9CE4-2B646EBA85EB}" type="datetimeFigureOut">
              <a:rPr lang="pl-PL" smtClean="0"/>
              <a:t>28.05.2023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6C993-14C2-4682-BFD4-23D170FD180E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018550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12B5CC-D824-426E-9CE4-2B646EBA85EB}" type="datetimeFigureOut">
              <a:rPr lang="pl-PL" smtClean="0"/>
              <a:t>28.05.2023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6C993-14C2-4682-BFD4-23D170FD180E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881016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65654" y="10671229"/>
            <a:ext cx="26112371" cy="17805173"/>
          </a:xfrm>
        </p:spPr>
        <p:txBody>
          <a:bodyPr anchor="b"/>
          <a:lstStyle>
            <a:lvl1pPr>
              <a:defRPr sz="19865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65654" y="28644846"/>
            <a:ext cx="26112371" cy="9363320"/>
          </a:xfrm>
        </p:spPr>
        <p:txBody>
          <a:bodyPr/>
          <a:lstStyle>
            <a:lvl1pPr marL="0" indent="0">
              <a:buNone/>
              <a:defRPr sz="7946">
                <a:solidFill>
                  <a:schemeClr val="tx1"/>
                </a:solidFill>
              </a:defRPr>
            </a:lvl1pPr>
            <a:lvl2pPr marL="1513743" indent="0">
              <a:buNone/>
              <a:defRPr sz="6622">
                <a:solidFill>
                  <a:schemeClr val="tx1">
                    <a:tint val="75000"/>
                  </a:schemeClr>
                </a:solidFill>
              </a:defRPr>
            </a:lvl2pPr>
            <a:lvl3pPr marL="3027487" indent="0">
              <a:buNone/>
              <a:defRPr sz="5960">
                <a:solidFill>
                  <a:schemeClr val="tx1">
                    <a:tint val="75000"/>
                  </a:schemeClr>
                </a:solidFill>
              </a:defRPr>
            </a:lvl3pPr>
            <a:lvl4pPr marL="4541230" indent="0">
              <a:buNone/>
              <a:defRPr sz="5297">
                <a:solidFill>
                  <a:schemeClr val="tx1">
                    <a:tint val="75000"/>
                  </a:schemeClr>
                </a:solidFill>
              </a:defRPr>
            </a:lvl4pPr>
            <a:lvl5pPr marL="6054974" indent="0">
              <a:buNone/>
              <a:defRPr sz="5297">
                <a:solidFill>
                  <a:schemeClr val="tx1">
                    <a:tint val="75000"/>
                  </a:schemeClr>
                </a:solidFill>
              </a:defRPr>
            </a:lvl5pPr>
            <a:lvl6pPr marL="7568717" indent="0">
              <a:buNone/>
              <a:defRPr sz="5297">
                <a:solidFill>
                  <a:schemeClr val="tx1">
                    <a:tint val="75000"/>
                  </a:schemeClr>
                </a:solidFill>
              </a:defRPr>
            </a:lvl6pPr>
            <a:lvl7pPr marL="9082461" indent="0">
              <a:buNone/>
              <a:defRPr sz="5297">
                <a:solidFill>
                  <a:schemeClr val="tx1">
                    <a:tint val="75000"/>
                  </a:schemeClr>
                </a:solidFill>
              </a:defRPr>
            </a:lvl7pPr>
            <a:lvl8pPr marL="10596204" indent="0">
              <a:buNone/>
              <a:defRPr sz="5297">
                <a:solidFill>
                  <a:schemeClr val="tx1">
                    <a:tint val="75000"/>
                  </a:schemeClr>
                </a:solidFill>
              </a:defRPr>
            </a:lvl8pPr>
            <a:lvl9pPr marL="12109948" indent="0">
              <a:buNone/>
              <a:defRPr sz="529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12B5CC-D824-426E-9CE4-2B646EBA85EB}" type="datetimeFigureOut">
              <a:rPr lang="pl-PL" smtClean="0"/>
              <a:t>28.05.2023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6C993-14C2-4682-BFD4-23D170FD180E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1293528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081421" y="11394520"/>
            <a:ext cx="12866966" cy="27158594"/>
          </a:xfr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326826" y="11394520"/>
            <a:ext cx="12866966" cy="27158594"/>
          </a:xfr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12B5CC-D824-426E-9CE4-2B646EBA85EB}" type="datetimeFigureOut">
              <a:rPr lang="pl-PL" smtClean="0"/>
              <a:t>28.05.2023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6C993-14C2-4682-BFD4-23D170FD180E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6514761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85364" y="2278913"/>
            <a:ext cx="26112371" cy="8273416"/>
          </a:xfrm>
        </p:spPr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85368" y="10492870"/>
            <a:ext cx="12807832" cy="5142393"/>
          </a:xfrm>
        </p:spPr>
        <p:txBody>
          <a:bodyPr anchor="b"/>
          <a:lstStyle>
            <a:lvl1pPr marL="0" indent="0">
              <a:buNone/>
              <a:defRPr sz="7946" b="1"/>
            </a:lvl1pPr>
            <a:lvl2pPr marL="1513743" indent="0">
              <a:buNone/>
              <a:defRPr sz="6622" b="1"/>
            </a:lvl2pPr>
            <a:lvl3pPr marL="3027487" indent="0">
              <a:buNone/>
              <a:defRPr sz="5960" b="1"/>
            </a:lvl3pPr>
            <a:lvl4pPr marL="4541230" indent="0">
              <a:buNone/>
              <a:defRPr sz="5297" b="1"/>
            </a:lvl4pPr>
            <a:lvl5pPr marL="6054974" indent="0">
              <a:buNone/>
              <a:defRPr sz="5297" b="1"/>
            </a:lvl5pPr>
            <a:lvl6pPr marL="7568717" indent="0">
              <a:buNone/>
              <a:defRPr sz="5297" b="1"/>
            </a:lvl6pPr>
            <a:lvl7pPr marL="9082461" indent="0">
              <a:buNone/>
              <a:defRPr sz="5297" b="1"/>
            </a:lvl7pPr>
            <a:lvl8pPr marL="10596204" indent="0">
              <a:buNone/>
              <a:defRPr sz="5297" b="1"/>
            </a:lvl8pPr>
            <a:lvl9pPr marL="12109948" indent="0">
              <a:buNone/>
              <a:defRPr sz="5297" b="1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085368" y="15635264"/>
            <a:ext cx="12807832" cy="22997117"/>
          </a:xfr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5326828" y="10492870"/>
            <a:ext cx="12870909" cy="5142393"/>
          </a:xfrm>
        </p:spPr>
        <p:txBody>
          <a:bodyPr anchor="b"/>
          <a:lstStyle>
            <a:lvl1pPr marL="0" indent="0">
              <a:buNone/>
              <a:defRPr sz="7946" b="1"/>
            </a:lvl1pPr>
            <a:lvl2pPr marL="1513743" indent="0">
              <a:buNone/>
              <a:defRPr sz="6622" b="1"/>
            </a:lvl2pPr>
            <a:lvl3pPr marL="3027487" indent="0">
              <a:buNone/>
              <a:defRPr sz="5960" b="1"/>
            </a:lvl3pPr>
            <a:lvl4pPr marL="4541230" indent="0">
              <a:buNone/>
              <a:defRPr sz="5297" b="1"/>
            </a:lvl4pPr>
            <a:lvl5pPr marL="6054974" indent="0">
              <a:buNone/>
              <a:defRPr sz="5297" b="1"/>
            </a:lvl5pPr>
            <a:lvl6pPr marL="7568717" indent="0">
              <a:buNone/>
              <a:defRPr sz="5297" b="1"/>
            </a:lvl6pPr>
            <a:lvl7pPr marL="9082461" indent="0">
              <a:buNone/>
              <a:defRPr sz="5297" b="1"/>
            </a:lvl7pPr>
            <a:lvl8pPr marL="10596204" indent="0">
              <a:buNone/>
              <a:defRPr sz="5297" b="1"/>
            </a:lvl8pPr>
            <a:lvl9pPr marL="12109948" indent="0">
              <a:buNone/>
              <a:defRPr sz="5297" b="1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5326828" y="15635264"/>
            <a:ext cx="12870909" cy="22997117"/>
          </a:xfr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12B5CC-D824-426E-9CE4-2B646EBA85EB}" type="datetimeFigureOut">
              <a:rPr lang="pl-PL" smtClean="0"/>
              <a:t>28.05.2023</a:t>
            </a:fld>
            <a:endParaRPr lang="pl-P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6C993-14C2-4682-BFD4-23D170FD180E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9476388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12B5CC-D824-426E-9CE4-2B646EBA85EB}" type="datetimeFigureOut">
              <a:rPr lang="pl-PL" smtClean="0"/>
              <a:t>28.05.2023</a:t>
            </a:fld>
            <a:endParaRPr lang="pl-P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6C993-14C2-4682-BFD4-23D170FD180E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0458404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12B5CC-D824-426E-9CE4-2B646EBA85EB}" type="datetimeFigureOut">
              <a:rPr lang="pl-PL" smtClean="0"/>
              <a:t>28.05.2023</a:t>
            </a:fld>
            <a:endParaRPr lang="pl-P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6C993-14C2-4682-BFD4-23D170FD180E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4552869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85364" y="2853584"/>
            <a:ext cx="9764544" cy="9987545"/>
          </a:xfrm>
        </p:spPr>
        <p:txBody>
          <a:bodyPr anchor="b"/>
          <a:lstStyle>
            <a:lvl1pPr>
              <a:defRPr sz="10595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870909" y="6162959"/>
            <a:ext cx="15326827" cy="30418415"/>
          </a:xfrm>
        </p:spPr>
        <p:txBody>
          <a:bodyPr/>
          <a:lstStyle>
            <a:lvl1pPr>
              <a:defRPr sz="10595"/>
            </a:lvl1pPr>
            <a:lvl2pPr>
              <a:defRPr sz="9271"/>
            </a:lvl2pPr>
            <a:lvl3pPr>
              <a:defRPr sz="7946"/>
            </a:lvl3pPr>
            <a:lvl4pPr>
              <a:defRPr sz="6622"/>
            </a:lvl4pPr>
            <a:lvl5pPr>
              <a:defRPr sz="6622"/>
            </a:lvl5pPr>
            <a:lvl6pPr>
              <a:defRPr sz="6622"/>
            </a:lvl6pPr>
            <a:lvl7pPr>
              <a:defRPr sz="6622"/>
            </a:lvl7pPr>
            <a:lvl8pPr>
              <a:defRPr sz="6622"/>
            </a:lvl8pPr>
            <a:lvl9pPr>
              <a:defRPr sz="6622"/>
            </a:lvl9pPr>
          </a:lstStyle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085364" y="12841129"/>
            <a:ext cx="9764544" cy="23789780"/>
          </a:xfrm>
        </p:spPr>
        <p:txBody>
          <a:bodyPr/>
          <a:lstStyle>
            <a:lvl1pPr marL="0" indent="0">
              <a:buNone/>
              <a:defRPr sz="5297"/>
            </a:lvl1pPr>
            <a:lvl2pPr marL="1513743" indent="0">
              <a:buNone/>
              <a:defRPr sz="4635"/>
            </a:lvl2pPr>
            <a:lvl3pPr marL="3027487" indent="0">
              <a:buNone/>
              <a:defRPr sz="3973"/>
            </a:lvl3pPr>
            <a:lvl4pPr marL="4541230" indent="0">
              <a:buNone/>
              <a:defRPr sz="3311"/>
            </a:lvl4pPr>
            <a:lvl5pPr marL="6054974" indent="0">
              <a:buNone/>
              <a:defRPr sz="3311"/>
            </a:lvl5pPr>
            <a:lvl6pPr marL="7568717" indent="0">
              <a:buNone/>
              <a:defRPr sz="3311"/>
            </a:lvl6pPr>
            <a:lvl7pPr marL="9082461" indent="0">
              <a:buNone/>
              <a:defRPr sz="3311"/>
            </a:lvl7pPr>
            <a:lvl8pPr marL="10596204" indent="0">
              <a:buNone/>
              <a:defRPr sz="3311"/>
            </a:lvl8pPr>
            <a:lvl9pPr marL="12109948" indent="0">
              <a:buNone/>
              <a:defRPr sz="3311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12B5CC-D824-426E-9CE4-2B646EBA85EB}" type="datetimeFigureOut">
              <a:rPr lang="pl-PL" smtClean="0"/>
              <a:t>28.05.2023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6C993-14C2-4682-BFD4-23D170FD180E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6370294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85364" y="2853584"/>
            <a:ext cx="9764544" cy="9987545"/>
          </a:xfrm>
        </p:spPr>
        <p:txBody>
          <a:bodyPr anchor="b"/>
          <a:lstStyle>
            <a:lvl1pPr>
              <a:defRPr sz="10595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870909" y="6162959"/>
            <a:ext cx="15326827" cy="30418415"/>
          </a:xfrm>
        </p:spPr>
        <p:txBody>
          <a:bodyPr anchor="t"/>
          <a:lstStyle>
            <a:lvl1pPr marL="0" indent="0">
              <a:buNone/>
              <a:defRPr sz="10595"/>
            </a:lvl1pPr>
            <a:lvl2pPr marL="1513743" indent="0">
              <a:buNone/>
              <a:defRPr sz="9271"/>
            </a:lvl2pPr>
            <a:lvl3pPr marL="3027487" indent="0">
              <a:buNone/>
              <a:defRPr sz="7946"/>
            </a:lvl3pPr>
            <a:lvl4pPr marL="4541230" indent="0">
              <a:buNone/>
              <a:defRPr sz="6622"/>
            </a:lvl4pPr>
            <a:lvl5pPr marL="6054974" indent="0">
              <a:buNone/>
              <a:defRPr sz="6622"/>
            </a:lvl5pPr>
            <a:lvl6pPr marL="7568717" indent="0">
              <a:buNone/>
              <a:defRPr sz="6622"/>
            </a:lvl6pPr>
            <a:lvl7pPr marL="9082461" indent="0">
              <a:buNone/>
              <a:defRPr sz="6622"/>
            </a:lvl7pPr>
            <a:lvl8pPr marL="10596204" indent="0">
              <a:buNone/>
              <a:defRPr sz="6622"/>
            </a:lvl8pPr>
            <a:lvl9pPr marL="12109948" indent="0">
              <a:buNone/>
              <a:defRPr sz="6622"/>
            </a:lvl9pPr>
          </a:lstStyle>
          <a:p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085364" y="12841129"/>
            <a:ext cx="9764544" cy="23789780"/>
          </a:xfrm>
        </p:spPr>
        <p:txBody>
          <a:bodyPr/>
          <a:lstStyle>
            <a:lvl1pPr marL="0" indent="0">
              <a:buNone/>
              <a:defRPr sz="5297"/>
            </a:lvl1pPr>
            <a:lvl2pPr marL="1513743" indent="0">
              <a:buNone/>
              <a:defRPr sz="4635"/>
            </a:lvl2pPr>
            <a:lvl3pPr marL="3027487" indent="0">
              <a:buNone/>
              <a:defRPr sz="3973"/>
            </a:lvl3pPr>
            <a:lvl4pPr marL="4541230" indent="0">
              <a:buNone/>
              <a:defRPr sz="3311"/>
            </a:lvl4pPr>
            <a:lvl5pPr marL="6054974" indent="0">
              <a:buNone/>
              <a:defRPr sz="3311"/>
            </a:lvl5pPr>
            <a:lvl6pPr marL="7568717" indent="0">
              <a:buNone/>
              <a:defRPr sz="3311"/>
            </a:lvl6pPr>
            <a:lvl7pPr marL="9082461" indent="0">
              <a:buNone/>
              <a:defRPr sz="3311"/>
            </a:lvl7pPr>
            <a:lvl8pPr marL="10596204" indent="0">
              <a:buNone/>
              <a:defRPr sz="3311"/>
            </a:lvl8pPr>
            <a:lvl9pPr marL="12109948" indent="0">
              <a:buNone/>
              <a:defRPr sz="3311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12B5CC-D824-426E-9CE4-2B646EBA85EB}" type="datetimeFigureOut">
              <a:rPr lang="pl-PL" smtClean="0"/>
              <a:t>28.05.2023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6C993-14C2-4682-BFD4-23D170FD180E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9714175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081421" y="2278913"/>
            <a:ext cx="26112371" cy="82734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81421" y="11394520"/>
            <a:ext cx="26112371" cy="2715859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081421" y="39672756"/>
            <a:ext cx="6811923" cy="227890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97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12B5CC-D824-426E-9CE4-2B646EBA85EB}" type="datetimeFigureOut">
              <a:rPr lang="pl-PL" smtClean="0"/>
              <a:t>28.05.2023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028665" y="39672756"/>
            <a:ext cx="10217884" cy="227890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97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1381869" y="39672756"/>
            <a:ext cx="6811923" cy="227890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97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F6C993-14C2-4682-BFD4-23D170FD180E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9749148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3027487" rtl="0" eaLnBrk="1" latinLnBrk="0" hangingPunct="1">
        <a:lnSpc>
          <a:spcPct val="90000"/>
        </a:lnSpc>
        <a:spcBef>
          <a:spcPct val="0"/>
        </a:spcBef>
        <a:buNone/>
        <a:defRPr sz="14568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756872" indent="-756872" algn="l" defTabSz="3027487" rtl="0" eaLnBrk="1" latinLnBrk="0" hangingPunct="1">
        <a:lnSpc>
          <a:spcPct val="90000"/>
        </a:lnSpc>
        <a:spcBef>
          <a:spcPts val="3311"/>
        </a:spcBef>
        <a:buFont typeface="Arial" panose="020B0604020202020204" pitchFamily="34" charset="0"/>
        <a:buChar char="•"/>
        <a:defRPr sz="9271" kern="1200">
          <a:solidFill>
            <a:schemeClr val="tx1"/>
          </a:solidFill>
          <a:latin typeface="+mn-lt"/>
          <a:ea typeface="+mn-ea"/>
          <a:cs typeface="+mn-cs"/>
        </a:defRPr>
      </a:lvl1pPr>
      <a:lvl2pPr marL="2270615" indent="-756872" algn="l" defTabSz="3027487" rtl="0" eaLnBrk="1" latinLnBrk="0" hangingPunct="1">
        <a:lnSpc>
          <a:spcPct val="90000"/>
        </a:lnSpc>
        <a:spcBef>
          <a:spcPts val="1655"/>
        </a:spcBef>
        <a:buFont typeface="Arial" panose="020B0604020202020204" pitchFamily="34" charset="0"/>
        <a:buChar char="•"/>
        <a:defRPr sz="7946" kern="1200">
          <a:solidFill>
            <a:schemeClr val="tx1"/>
          </a:solidFill>
          <a:latin typeface="+mn-lt"/>
          <a:ea typeface="+mn-ea"/>
          <a:cs typeface="+mn-cs"/>
        </a:defRPr>
      </a:lvl2pPr>
      <a:lvl3pPr marL="3784359" indent="-756872" algn="l" defTabSz="3027487" rtl="0" eaLnBrk="1" latinLnBrk="0" hangingPunct="1">
        <a:lnSpc>
          <a:spcPct val="90000"/>
        </a:lnSpc>
        <a:spcBef>
          <a:spcPts val="1655"/>
        </a:spcBef>
        <a:buFont typeface="Arial" panose="020B0604020202020204" pitchFamily="34" charset="0"/>
        <a:buChar char="•"/>
        <a:defRPr sz="6622" kern="1200">
          <a:solidFill>
            <a:schemeClr val="tx1"/>
          </a:solidFill>
          <a:latin typeface="+mn-lt"/>
          <a:ea typeface="+mn-ea"/>
          <a:cs typeface="+mn-cs"/>
        </a:defRPr>
      </a:lvl3pPr>
      <a:lvl4pPr marL="5298102" indent="-756872" algn="l" defTabSz="3027487" rtl="0" eaLnBrk="1" latinLnBrk="0" hangingPunct="1">
        <a:lnSpc>
          <a:spcPct val="90000"/>
        </a:lnSpc>
        <a:spcBef>
          <a:spcPts val="1655"/>
        </a:spcBef>
        <a:buFont typeface="Arial" panose="020B0604020202020204" pitchFamily="34" charset="0"/>
        <a:buChar char="•"/>
        <a:defRPr sz="5960" kern="1200">
          <a:solidFill>
            <a:schemeClr val="tx1"/>
          </a:solidFill>
          <a:latin typeface="+mn-lt"/>
          <a:ea typeface="+mn-ea"/>
          <a:cs typeface="+mn-cs"/>
        </a:defRPr>
      </a:lvl4pPr>
      <a:lvl5pPr marL="6811846" indent="-756872" algn="l" defTabSz="3027487" rtl="0" eaLnBrk="1" latinLnBrk="0" hangingPunct="1">
        <a:lnSpc>
          <a:spcPct val="90000"/>
        </a:lnSpc>
        <a:spcBef>
          <a:spcPts val="1655"/>
        </a:spcBef>
        <a:buFont typeface="Arial" panose="020B0604020202020204" pitchFamily="34" charset="0"/>
        <a:buChar char="•"/>
        <a:defRPr sz="5960" kern="1200">
          <a:solidFill>
            <a:schemeClr val="tx1"/>
          </a:solidFill>
          <a:latin typeface="+mn-lt"/>
          <a:ea typeface="+mn-ea"/>
          <a:cs typeface="+mn-cs"/>
        </a:defRPr>
      </a:lvl5pPr>
      <a:lvl6pPr marL="8325589" indent="-756872" algn="l" defTabSz="3027487" rtl="0" eaLnBrk="1" latinLnBrk="0" hangingPunct="1">
        <a:lnSpc>
          <a:spcPct val="90000"/>
        </a:lnSpc>
        <a:spcBef>
          <a:spcPts val="1655"/>
        </a:spcBef>
        <a:buFont typeface="Arial" panose="020B0604020202020204" pitchFamily="34" charset="0"/>
        <a:buChar char="•"/>
        <a:defRPr sz="5960" kern="1200">
          <a:solidFill>
            <a:schemeClr val="tx1"/>
          </a:solidFill>
          <a:latin typeface="+mn-lt"/>
          <a:ea typeface="+mn-ea"/>
          <a:cs typeface="+mn-cs"/>
        </a:defRPr>
      </a:lvl6pPr>
      <a:lvl7pPr marL="9839333" indent="-756872" algn="l" defTabSz="3027487" rtl="0" eaLnBrk="1" latinLnBrk="0" hangingPunct="1">
        <a:lnSpc>
          <a:spcPct val="90000"/>
        </a:lnSpc>
        <a:spcBef>
          <a:spcPts val="1655"/>
        </a:spcBef>
        <a:buFont typeface="Arial" panose="020B0604020202020204" pitchFamily="34" charset="0"/>
        <a:buChar char="•"/>
        <a:defRPr sz="5960" kern="1200">
          <a:solidFill>
            <a:schemeClr val="tx1"/>
          </a:solidFill>
          <a:latin typeface="+mn-lt"/>
          <a:ea typeface="+mn-ea"/>
          <a:cs typeface="+mn-cs"/>
        </a:defRPr>
      </a:lvl7pPr>
      <a:lvl8pPr marL="11353076" indent="-756872" algn="l" defTabSz="3027487" rtl="0" eaLnBrk="1" latinLnBrk="0" hangingPunct="1">
        <a:lnSpc>
          <a:spcPct val="90000"/>
        </a:lnSpc>
        <a:spcBef>
          <a:spcPts val="1655"/>
        </a:spcBef>
        <a:buFont typeface="Arial" panose="020B0604020202020204" pitchFamily="34" charset="0"/>
        <a:buChar char="•"/>
        <a:defRPr sz="5960" kern="1200">
          <a:solidFill>
            <a:schemeClr val="tx1"/>
          </a:solidFill>
          <a:latin typeface="+mn-lt"/>
          <a:ea typeface="+mn-ea"/>
          <a:cs typeface="+mn-cs"/>
        </a:defRPr>
      </a:lvl8pPr>
      <a:lvl9pPr marL="12866820" indent="-756872" algn="l" defTabSz="3027487" rtl="0" eaLnBrk="1" latinLnBrk="0" hangingPunct="1">
        <a:lnSpc>
          <a:spcPct val="90000"/>
        </a:lnSpc>
        <a:spcBef>
          <a:spcPts val="1655"/>
        </a:spcBef>
        <a:buFont typeface="Arial" panose="020B0604020202020204" pitchFamily="34" charset="0"/>
        <a:buChar char="•"/>
        <a:defRPr sz="596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027487" rtl="0" eaLnBrk="1" latinLnBrk="0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1pPr>
      <a:lvl2pPr marL="1513743" algn="l" defTabSz="3027487" rtl="0" eaLnBrk="1" latinLnBrk="0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2pPr>
      <a:lvl3pPr marL="3027487" algn="l" defTabSz="3027487" rtl="0" eaLnBrk="1" latinLnBrk="0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3pPr>
      <a:lvl4pPr marL="4541230" algn="l" defTabSz="3027487" rtl="0" eaLnBrk="1" latinLnBrk="0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4pPr>
      <a:lvl5pPr marL="6054974" algn="l" defTabSz="3027487" rtl="0" eaLnBrk="1" latinLnBrk="0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5pPr>
      <a:lvl6pPr marL="7568717" algn="l" defTabSz="3027487" rtl="0" eaLnBrk="1" latinLnBrk="0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6pPr>
      <a:lvl7pPr marL="9082461" algn="l" defTabSz="3027487" rtl="0" eaLnBrk="1" latinLnBrk="0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7pPr>
      <a:lvl8pPr marL="10596204" algn="l" defTabSz="3027487" rtl="0" eaLnBrk="1" latinLnBrk="0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8pPr>
      <a:lvl9pPr marL="12109948" algn="l" defTabSz="3027487" rtl="0" eaLnBrk="1" latinLnBrk="0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fika 5">
            <a:extLst>
              <a:ext uri="{FF2B5EF4-FFF2-40B4-BE49-F238E27FC236}">
                <a16:creationId xmlns:a16="http://schemas.microsoft.com/office/drawing/2014/main" id="{EDA8D62A-F3F5-4031-A61F-857A4523768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11385" y="274661"/>
            <a:ext cx="7056208" cy="2808000"/>
          </a:xfrm>
          <a:prstGeom prst="rect">
            <a:avLst/>
          </a:prstGeom>
        </p:spPr>
      </p:pic>
      <p:sp>
        <p:nvSpPr>
          <p:cNvPr id="21" name="pole tekstowe 20">
            <a:extLst>
              <a:ext uri="{FF2B5EF4-FFF2-40B4-BE49-F238E27FC236}">
                <a16:creationId xmlns:a16="http://schemas.microsoft.com/office/drawing/2014/main" id="{34FCC505-BBFA-4A86-B1F5-C0A35EFAC0D1}"/>
              </a:ext>
            </a:extLst>
          </p:cNvPr>
          <p:cNvSpPr txBox="1"/>
          <p:nvPr/>
        </p:nvSpPr>
        <p:spPr>
          <a:xfrm>
            <a:off x="411385" y="3357322"/>
            <a:ext cx="29264330" cy="44319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8000" b="1" dirty="0"/>
              <a:t>TYTUŁ PRACY</a:t>
            </a:r>
          </a:p>
          <a:p>
            <a:r>
              <a:rPr lang="pl-PL" sz="4000" dirty="0"/>
              <a:t>Autor: </a:t>
            </a:r>
            <a:r>
              <a:rPr lang="pl-PL" sz="5400" b="1" dirty="0"/>
              <a:t>inż. Imię i Nazwisko</a:t>
            </a:r>
          </a:p>
          <a:p>
            <a:r>
              <a:rPr lang="pl-PL" sz="4000" dirty="0"/>
              <a:t>Kierunek studiów:</a:t>
            </a:r>
          </a:p>
          <a:p>
            <a:r>
              <a:rPr lang="pl-PL" sz="4000" dirty="0"/>
              <a:t>Promotor: </a:t>
            </a:r>
            <a:r>
              <a:rPr lang="pl-PL" sz="5400" b="1" dirty="0"/>
              <a:t>dr hab. inż. Jan Kowalski, prof. </a:t>
            </a:r>
            <a:r>
              <a:rPr lang="pl-PL" sz="5400" b="1" dirty="0" err="1"/>
              <a:t>PRz</a:t>
            </a:r>
            <a:endParaRPr lang="pl-PL" sz="5400" b="1" dirty="0"/>
          </a:p>
          <a:p>
            <a:r>
              <a:rPr lang="pl-PL" sz="4000" dirty="0"/>
              <a:t>Rok akademicki: </a:t>
            </a:r>
            <a:r>
              <a:rPr lang="pl-PL" sz="5400" b="1" dirty="0"/>
              <a:t>2022/2023</a:t>
            </a:r>
          </a:p>
        </p:txBody>
      </p:sp>
      <p:sp>
        <p:nvSpPr>
          <p:cNvPr id="82" name="Prostokąt 81">
            <a:extLst>
              <a:ext uri="{FF2B5EF4-FFF2-40B4-BE49-F238E27FC236}">
                <a16:creationId xmlns:a16="http://schemas.microsoft.com/office/drawing/2014/main" id="{EB801B51-A9BC-43B5-9C74-EB0D73D95D9D}"/>
              </a:ext>
            </a:extLst>
          </p:cNvPr>
          <p:cNvSpPr/>
          <p:nvPr/>
        </p:nvSpPr>
        <p:spPr>
          <a:xfrm>
            <a:off x="0" y="0"/>
            <a:ext cx="30243600" cy="42803763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14" name="Obraz 13">
            <a:extLst>
              <a:ext uri="{FF2B5EF4-FFF2-40B4-BE49-F238E27FC236}">
                <a16:creationId xmlns:a16="http://schemas.microsoft.com/office/drawing/2014/main" id="{85EE7F92-2811-40F0-9FA3-DF2C1AF4B53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42537" y="41071207"/>
            <a:ext cx="10751081" cy="1404000"/>
          </a:xfrm>
          <a:prstGeom prst="rect">
            <a:avLst/>
          </a:prstGeom>
          <a:noFill/>
        </p:spPr>
      </p:pic>
      <p:sp>
        <p:nvSpPr>
          <p:cNvPr id="2" name="pole tekstowe 1">
            <a:extLst>
              <a:ext uri="{FF2B5EF4-FFF2-40B4-BE49-F238E27FC236}">
                <a16:creationId xmlns:a16="http://schemas.microsoft.com/office/drawing/2014/main" id="{C89A6EB8-8227-45FB-926C-8E43B36DEF87}"/>
              </a:ext>
            </a:extLst>
          </p:cNvPr>
          <p:cNvSpPr txBox="1"/>
          <p:nvPr/>
        </p:nvSpPr>
        <p:spPr>
          <a:xfrm>
            <a:off x="-4" y="42434431"/>
            <a:ext cx="302361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b="1" dirty="0"/>
              <a:t>Projekt współfinansowany przez Unię Europejską ze środków Europejskiego Funduszu Społecznego w ramach Programu Operacyjnego Wiedza Edukacja Rozwój Umowa nr </a:t>
            </a:r>
            <a:r>
              <a:rPr lang="pl-PL" b="1" dirty="0" err="1"/>
              <a:t>MEiN</a:t>
            </a:r>
            <a:r>
              <a:rPr lang="pl-PL" b="1" dirty="0"/>
              <a:t>/2022/DIR/1980 na realizację projektu „Doskonałość dydaktyczna uczelni” oferta Uczelni nr W1</a:t>
            </a:r>
          </a:p>
        </p:txBody>
      </p:sp>
      <p:pic>
        <p:nvPicPr>
          <p:cNvPr id="4" name="Obraz 3" descr="Obraz zawierający tekst, Czcionka, Grafika, projekt graficzny&#10;&#10;Opis wygenerowany automatycznie">
            <a:extLst>
              <a:ext uri="{FF2B5EF4-FFF2-40B4-BE49-F238E27FC236}">
                <a16:creationId xmlns:a16="http://schemas.microsoft.com/office/drawing/2014/main" id="{BD21382C-4771-C8ED-4444-A75067B078A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41767" y="-310368"/>
            <a:ext cx="10608154" cy="39780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305279"/>
      </p:ext>
    </p:extLst>
  </p:cSld>
  <p:clrMapOvr>
    <a:masterClrMapping/>
  </p:clrMapOvr>
</p:sld>
</file>

<file path=ppt/theme/theme1.xml><?xml version="1.0" encoding="utf-8"?>
<a:theme xmlns:a="http://schemas.openxmlformats.org/drawingml/2006/main" name="Motyw pakietu Office">
  <a:themeElements>
    <a:clrScheme name="Motyw pakietu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Motyw pakietu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otyw pakietu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15207</TotalTime>
  <Words>67</Words>
  <Application>Microsoft Office PowerPoint</Application>
  <PresentationFormat>Niestandardowy</PresentationFormat>
  <Paragraphs>6</Paragraphs>
  <Slides>1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3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1</vt:i4>
      </vt:variant>
    </vt:vector>
  </HeadingPairs>
  <TitlesOfParts>
    <vt:vector size="5" baseType="lpstr">
      <vt:lpstr>Calibri Light</vt:lpstr>
      <vt:lpstr>Arial</vt:lpstr>
      <vt:lpstr>Calibri</vt:lpstr>
      <vt:lpstr>Motyw pakietu Office</vt:lpstr>
      <vt:lpstr>Prezentacja programu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Dominik Strzałka</dc:creator>
  <cp:lastModifiedBy>Emilia Boryczko</cp:lastModifiedBy>
  <cp:revision>29</cp:revision>
  <dcterms:created xsi:type="dcterms:W3CDTF">2020-11-17T09:20:21Z</dcterms:created>
  <dcterms:modified xsi:type="dcterms:W3CDTF">2023-05-28T20:52:49Z</dcterms:modified>
</cp:coreProperties>
</file>