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256" r:id="rId2"/>
  </p:sldIdLst>
  <p:sldSz cx="30275213" cy="42803763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ABAA"/>
    <a:srgbClr val="33CCCC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25" d="100"/>
          <a:sy n="25" d="100"/>
        </p:scale>
        <p:origin x="1397" y="-5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heme" Target="theme/theme1.xml"/><Relationship Id="rId5" Type="http://schemas.openxmlformats.org/officeDocument/2006/relationships/font" Target="fonts/font3.fntdata"/><Relationship Id="rId10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28.05.2023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9297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28.05.2023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320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28.05.2023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855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28.05.2023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101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28.05.2023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9352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28.05.2023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1476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28.05.2023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7638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28.05.2023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84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28.05.2023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528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28.05.2023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702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28.05.2023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1417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2B5CC-D824-426E-9CE4-2B646EBA85EB}" type="datetimeFigureOut">
              <a:rPr lang="pl-PL" smtClean="0"/>
              <a:t>28.05.2023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91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EDA8D62A-F3F5-4031-A61F-857A452376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1385" y="274661"/>
            <a:ext cx="7056208" cy="2808000"/>
          </a:xfrm>
          <a:prstGeom prst="rect">
            <a:avLst/>
          </a:prstGeom>
        </p:spPr>
      </p:pic>
      <p:sp>
        <p:nvSpPr>
          <p:cNvPr id="21" name="pole tekstowe 20">
            <a:extLst>
              <a:ext uri="{FF2B5EF4-FFF2-40B4-BE49-F238E27FC236}">
                <a16:creationId xmlns:a16="http://schemas.microsoft.com/office/drawing/2014/main" id="{34FCC505-BBFA-4A86-B1F5-C0A35EFAC0D1}"/>
              </a:ext>
            </a:extLst>
          </p:cNvPr>
          <p:cNvSpPr txBox="1"/>
          <p:nvPr/>
        </p:nvSpPr>
        <p:spPr>
          <a:xfrm>
            <a:off x="411385" y="3357322"/>
            <a:ext cx="2926433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0" b="1" dirty="0"/>
              <a:t>TYTUŁ PRACY</a:t>
            </a:r>
          </a:p>
          <a:p>
            <a:r>
              <a:rPr lang="pl-PL" sz="4000" dirty="0"/>
              <a:t>Autor: </a:t>
            </a:r>
            <a:r>
              <a:rPr lang="pl-PL" sz="5400" b="1" dirty="0"/>
              <a:t>inż. Imię i Nazwisko</a:t>
            </a:r>
          </a:p>
          <a:p>
            <a:r>
              <a:rPr lang="pl-PL" sz="4000" dirty="0"/>
              <a:t>Kierunek studiów:</a:t>
            </a:r>
          </a:p>
          <a:p>
            <a:r>
              <a:rPr lang="pl-PL" sz="4000" dirty="0"/>
              <a:t>Promotor: </a:t>
            </a:r>
            <a:r>
              <a:rPr lang="pl-PL" sz="5400" b="1" dirty="0"/>
              <a:t>dr hab. inż. Jan Kowalski, prof. </a:t>
            </a:r>
            <a:r>
              <a:rPr lang="pl-PL" sz="5400" b="1" dirty="0" err="1"/>
              <a:t>PRz</a:t>
            </a:r>
            <a:endParaRPr lang="pl-PL" sz="5400" b="1" dirty="0"/>
          </a:p>
          <a:p>
            <a:r>
              <a:rPr lang="pl-PL" sz="4000" dirty="0"/>
              <a:t>Rok akademicki: </a:t>
            </a:r>
            <a:r>
              <a:rPr lang="pl-PL" sz="5400" b="1" dirty="0"/>
              <a:t>2022/2023</a:t>
            </a:r>
          </a:p>
        </p:txBody>
      </p:sp>
      <p:sp>
        <p:nvSpPr>
          <p:cNvPr id="82" name="Prostokąt 81">
            <a:extLst>
              <a:ext uri="{FF2B5EF4-FFF2-40B4-BE49-F238E27FC236}">
                <a16:creationId xmlns:a16="http://schemas.microsoft.com/office/drawing/2014/main" id="{EB801B51-A9BC-43B5-9C74-EB0D73D95D9D}"/>
              </a:ext>
            </a:extLst>
          </p:cNvPr>
          <p:cNvSpPr/>
          <p:nvPr/>
        </p:nvSpPr>
        <p:spPr>
          <a:xfrm>
            <a:off x="0" y="0"/>
            <a:ext cx="30243600" cy="428037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85EE7F92-2811-40F0-9FA3-DF2C1AF4B5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537" y="41071207"/>
            <a:ext cx="10751081" cy="1404000"/>
          </a:xfrm>
          <a:prstGeom prst="rect">
            <a:avLst/>
          </a:prstGeom>
          <a:noFill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89A6EB8-8227-45FB-926C-8E43B36DEF87}"/>
              </a:ext>
            </a:extLst>
          </p:cNvPr>
          <p:cNvSpPr txBox="1"/>
          <p:nvPr/>
        </p:nvSpPr>
        <p:spPr>
          <a:xfrm>
            <a:off x="-4" y="42434431"/>
            <a:ext cx="30236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Projekt współfinansowany przez Unię Europejską ze środków Europejskiego Funduszu Społecznego w ramach Programu Operacyjnego Wiedza Edukacja Rozwój Umowa nr </a:t>
            </a:r>
            <a:r>
              <a:rPr lang="pl-PL" b="1" dirty="0" err="1"/>
              <a:t>MEiN</a:t>
            </a:r>
            <a:r>
              <a:rPr lang="pl-PL" b="1" dirty="0"/>
              <a:t>/2022/DIR/1980 na realizację projektu „Doskonałość dydaktyczna uczelni” oferta Uczelni nr W1</a:t>
            </a:r>
          </a:p>
        </p:txBody>
      </p:sp>
      <p:pic>
        <p:nvPicPr>
          <p:cNvPr id="4" name="Obraz 3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BD21382C-4771-C8ED-4444-A75067B078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1767" y="-310368"/>
            <a:ext cx="10608154" cy="397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0527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15207</TotalTime>
  <Words>67</Words>
  <Application>Microsoft Office PowerPoint</Application>
  <PresentationFormat>Niestandardowy</PresentationFormat>
  <Paragraphs>6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Calibri Light</vt:lpstr>
      <vt:lpstr>Arial</vt:lpstr>
      <vt:lpstr>Calibri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Dominik Strzałka</dc:creator>
  <cp:lastModifiedBy>Emilia Boryczko</cp:lastModifiedBy>
  <cp:revision>29</cp:revision>
  <dcterms:created xsi:type="dcterms:W3CDTF">2020-11-17T09:20:21Z</dcterms:created>
  <dcterms:modified xsi:type="dcterms:W3CDTF">2023-05-28T20:52:49Z</dcterms:modified>
</cp:coreProperties>
</file>